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90" r:id="rId4"/>
    <p:sldId id="291" r:id="rId5"/>
    <p:sldId id="266" r:id="rId6"/>
    <p:sldId id="292" r:id="rId7"/>
    <p:sldId id="296" r:id="rId8"/>
    <p:sldId id="298" r:id="rId9"/>
    <p:sldId id="299" r:id="rId10"/>
    <p:sldId id="289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12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Gumbo" userId="1a50ebc6-206c-4513-8c8b-cebc31c60f62" providerId="ADAL" clId="{C437891F-2E27-406B-A867-477E92AE30D1}"/>
    <pc:docChg chg="modSld">
      <pc:chgData name="Olivia Gumbo" userId="1a50ebc6-206c-4513-8c8b-cebc31c60f62" providerId="ADAL" clId="{C437891F-2E27-406B-A867-477E92AE30D1}" dt="2022-08-12T19:27:40.211" v="2" actId="113"/>
      <pc:docMkLst>
        <pc:docMk/>
      </pc:docMkLst>
      <pc:sldChg chg="modSp mod">
        <pc:chgData name="Olivia Gumbo" userId="1a50ebc6-206c-4513-8c8b-cebc31c60f62" providerId="ADAL" clId="{C437891F-2E27-406B-A867-477E92AE30D1}" dt="2022-08-12T19:27:40.211" v="2" actId="113"/>
        <pc:sldMkLst>
          <pc:docMk/>
          <pc:sldMk cId="3912939214" sldId="292"/>
        </pc:sldMkLst>
        <pc:spChg chg="mod">
          <ac:chgData name="Olivia Gumbo" userId="1a50ebc6-206c-4513-8c8b-cebc31c60f62" providerId="ADAL" clId="{C437891F-2E27-406B-A867-477E92AE30D1}" dt="2022-08-12T19:27:40.211" v="2" actId="113"/>
          <ac:spMkLst>
            <pc:docMk/>
            <pc:sldMk cId="3912939214" sldId="292"/>
            <ac:spMk id="2" creationId="{B0FAC54F-64F4-A362-A762-2ED94F33BF8A}"/>
          </ac:spMkLst>
        </pc:spChg>
      </pc:sldChg>
      <pc:sldChg chg="modSp mod">
        <pc:chgData name="Olivia Gumbo" userId="1a50ebc6-206c-4513-8c8b-cebc31c60f62" providerId="ADAL" clId="{C437891F-2E27-406B-A867-477E92AE30D1}" dt="2022-08-12T19:27:13.721" v="0" actId="113"/>
        <pc:sldMkLst>
          <pc:docMk/>
          <pc:sldMk cId="2294135933" sldId="299"/>
        </pc:sldMkLst>
        <pc:spChg chg="mod">
          <ac:chgData name="Olivia Gumbo" userId="1a50ebc6-206c-4513-8c8b-cebc31c60f62" providerId="ADAL" clId="{C437891F-2E27-406B-A867-477E92AE30D1}" dt="2022-08-12T19:27:13.721" v="0" actId="113"/>
          <ac:spMkLst>
            <pc:docMk/>
            <pc:sldMk cId="2294135933" sldId="299"/>
            <ac:spMk id="2" creationId="{089D571F-83C8-E947-93C0-80A4B7F5BA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6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6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5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5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5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2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0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68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69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7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7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7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7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0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59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7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5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04865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5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66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10" y="0"/>
            <a:ext cx="48289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275"/>
            <a:ext cx="9144000" cy="5601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04859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dirty="0">
                <a:latin typeface="Roboto Black"/>
              </a:rPr>
              <a:t>MAIN ACTIVITIES</a:t>
            </a:r>
            <a:endParaRPr lang="en-GB" dirty="0">
              <a:latin typeface="Roboto Black"/>
            </a:endParaRPr>
          </a:p>
        </p:txBody>
      </p:sp>
      <p:sp>
        <p:nvSpPr>
          <p:cNvPr id="1048598" name="Content Placeholder 104859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B" dirty="0">
                <a:latin typeface="Roboto Condensed Light"/>
              </a:rPr>
              <a:t>Soccer- 5 are side</a:t>
            </a:r>
          </a:p>
          <a:p>
            <a:r>
              <a:rPr lang="en-US" altLang="en-GB" dirty="0">
                <a:latin typeface="Roboto Condensed Light"/>
              </a:rPr>
              <a:t> </a:t>
            </a:r>
            <a:r>
              <a:rPr lang="en-US" altLang="en-GB" dirty="0" err="1">
                <a:latin typeface="Roboto Condensed Light"/>
              </a:rPr>
              <a:t>Nhodo</a:t>
            </a:r>
            <a:r>
              <a:rPr lang="en-US" altLang="en-GB" dirty="0">
                <a:latin typeface="Roboto Condensed Light"/>
              </a:rPr>
              <a:t>-</a:t>
            </a:r>
            <a:r>
              <a:rPr lang="en-GB" altLang="en-GB" dirty="0">
                <a:latin typeface="Roboto Condensed Light"/>
              </a:rPr>
              <a:t>4 players</a:t>
            </a:r>
            <a:endParaRPr lang="en-GB" dirty="0">
              <a:latin typeface="Roboto Condensed Light"/>
            </a:endParaRPr>
          </a:p>
          <a:p>
            <a:r>
              <a:rPr lang="en-US" altLang="en-GB" dirty="0">
                <a:latin typeface="Roboto Condensed Light"/>
              </a:rPr>
              <a:t>Poetry competition -4  students</a:t>
            </a:r>
          </a:p>
          <a:p>
            <a:r>
              <a:rPr lang="en-US" altLang="en-GB" dirty="0">
                <a:latin typeface="Roboto Condensed Light"/>
              </a:rPr>
              <a:t>Dancing competition -3 dancers  </a:t>
            </a:r>
          </a:p>
          <a:p>
            <a:r>
              <a:rPr lang="en-US" dirty="0">
                <a:latin typeface="Roboto Condensed Light"/>
              </a:rPr>
              <a:t>Tree climbing – 1 person</a:t>
            </a:r>
          </a:p>
          <a:p>
            <a:r>
              <a:rPr lang="en-US" dirty="0">
                <a:latin typeface="Roboto Condensed Light"/>
              </a:rPr>
              <a:t>Plank charging socket- 1 person</a:t>
            </a:r>
            <a:endParaRPr lang="en-GB" dirty="0">
              <a:latin typeface="Roboto Condensed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98AD-2DC7-7BAF-E031-B9BE3C16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dirty="0">
                <a:latin typeface="Roboto Black"/>
              </a:rPr>
              <a:t>Dr OLIVIA GUMBO SPEECH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882E5-CBB1-67C3-3785-B70FDD7E1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101947"/>
            <a:ext cx="4629150" cy="46445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6F9A4-B152-CF4C-2D05-FC260D0C6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-Recognised the gifts and talents  that people with disabilities have and encouraged them to showcase their talents</a:t>
            </a:r>
          </a:p>
          <a:p>
            <a:r>
              <a:rPr lang="en-GB" dirty="0"/>
              <a:t>-All people are created in God’s image and have human rights</a:t>
            </a:r>
          </a:p>
          <a:p>
            <a:r>
              <a:rPr lang="en-GB" dirty="0"/>
              <a:t>-Challenged schools to start Paralympics in the constituency by giving two floating trophies</a:t>
            </a:r>
          </a:p>
          <a:p>
            <a:r>
              <a:rPr lang="en-GB" dirty="0"/>
              <a:t>-Thanked all partners who offered money, clothes, stationery and labour for the day to be a success</a:t>
            </a:r>
          </a:p>
        </p:txBody>
      </p:sp>
    </p:spTree>
    <p:extLst>
      <p:ext uri="{BB962C8B-B14F-4D97-AF65-F5344CB8AC3E}">
        <p14:creationId xmlns:p14="http://schemas.microsoft.com/office/powerpoint/2010/main" val="4188358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FFA5-66F8-A360-52B9-9C08AB0B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/>
          <a:lstStyle/>
          <a:p>
            <a:r>
              <a:rPr lang="en-GB" dirty="0" err="1"/>
              <a:t>Nhodo</a:t>
            </a:r>
            <a:r>
              <a:rPr lang="en-GB" dirty="0"/>
              <a:t> and Poetry competitions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3EF4-3D23-8367-8928-8A49C1BB8E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Nhodo-Tichadya</a:t>
            </a:r>
            <a:r>
              <a:rPr lang="en-GB" dirty="0"/>
              <a:t> Primary school won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01BE1-6A66-EBA1-0E7E-BE0D73A41C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Poetry-</a:t>
            </a:r>
            <a:r>
              <a:rPr lang="en-GB" dirty="0" err="1"/>
              <a:t>Boli</a:t>
            </a:r>
            <a:r>
              <a:rPr lang="en-GB" dirty="0"/>
              <a:t> Primary school won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CCB49-0ACD-D15E-7D46-CD8F6431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6" y="2637873"/>
            <a:ext cx="4218798" cy="3944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55BE5-A93B-A4A6-2644-B4E4DD220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969" y="2637873"/>
            <a:ext cx="4456562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0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0486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Roboto Black"/>
              </a:rPr>
              <a:t>COMPETITION 3 (Soccer)</a:t>
            </a:r>
            <a:endParaRPr lang="en-GB">
              <a:latin typeface="Roboto Black"/>
            </a:endParaRPr>
          </a:p>
        </p:txBody>
      </p:sp>
      <p:sp>
        <p:nvSpPr>
          <p:cNvPr id="1048621" name="Content Placeholder 104862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GB">
                <a:latin typeface="Roboto Condensed Light"/>
              </a:rPr>
              <a:t>Two teams from various schools were created.</a:t>
            </a:r>
            <a:endParaRPr lang="en-GB">
              <a:latin typeface="Roboto Condensed Light"/>
            </a:endParaRPr>
          </a:p>
          <a:p>
            <a:r>
              <a:rPr lang="en-US" altLang="en-GB">
                <a:latin typeface="Roboto Condensed Light"/>
              </a:rPr>
              <a:t>Each team had five players.</a:t>
            </a:r>
            <a:endParaRPr lang="en-GB">
              <a:latin typeface="Roboto Condensed Light"/>
            </a:endParaRPr>
          </a:p>
          <a:p>
            <a:r>
              <a:rPr lang="en-US" altLang="en-GB">
                <a:latin typeface="Roboto Condensed Light"/>
              </a:rPr>
              <a:t>The game was 20mins</a:t>
            </a:r>
            <a:endParaRPr lang="en-GB">
              <a:latin typeface="Roboto Condensed Light"/>
            </a:endParaRPr>
          </a:p>
          <a:p>
            <a:r>
              <a:rPr lang="en-US" altLang="en-GB">
                <a:latin typeface="Roboto Condensed Light"/>
              </a:rPr>
              <a:t>Majijimba Primary  school won with one goal.</a:t>
            </a:r>
            <a:endParaRPr lang="en-GB">
              <a:latin typeface="Roboto Condensed Light"/>
            </a:endParaRPr>
          </a:p>
        </p:txBody>
      </p:sp>
      <p:sp>
        <p:nvSpPr>
          <p:cNvPr id="1048622" name="Content Placeholder 104862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GB">
                <a:latin typeface="Roboto Condensed Light"/>
              </a:rPr>
              <a:t>Soccer match</a:t>
            </a:r>
            <a:endParaRPr lang="en-GB">
              <a:latin typeface="Roboto Condensed Light"/>
            </a:endParaRPr>
          </a:p>
          <a:p>
            <a:endParaRPr lang="en-GB">
              <a:latin typeface="Roboto Condensed Light"/>
            </a:endParaRPr>
          </a:p>
        </p:txBody>
      </p:sp>
      <p:pic>
        <p:nvPicPr>
          <p:cNvPr id="2097158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587558">
            <a:off x="4307059" y="2648348"/>
            <a:ext cx="4530382" cy="4008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C54F-64F4-A362-A762-2ED94F33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TREE CLIMBING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185F-68F0-CEC9-F648-6B41F5393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Dance-</a:t>
            </a:r>
            <a:r>
              <a:rPr lang="en-GB" dirty="0" err="1"/>
              <a:t>Majijimba</a:t>
            </a:r>
            <a:r>
              <a:rPr lang="en-GB" dirty="0"/>
              <a:t> primary won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4B24-30EE-20D9-B1E7-929F970AE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This was an interesting game as different schools having children with disabilities show cased their skills in climbing trees. </a:t>
            </a:r>
          </a:p>
          <a:p>
            <a:r>
              <a:rPr lang="en-GB" dirty="0" err="1"/>
              <a:t>Chiteya</a:t>
            </a:r>
            <a:r>
              <a:rPr lang="en-GB" dirty="0"/>
              <a:t> Primary school won this competition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724-F24B-C42D-BAB6-CBA28F2F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983" y="1980221"/>
            <a:ext cx="3981033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500D-5237-B5A6-2E8C-A1777687E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0749"/>
          </a:xfrm>
        </p:spPr>
        <p:txBody>
          <a:bodyPr/>
          <a:lstStyle/>
          <a:p>
            <a:r>
              <a:rPr lang="en-GB" b="1" dirty="0"/>
              <a:t>Paralympic trophies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2076D-1BA2-729E-F79E-72E420D669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WINNER: MAJIJIMBA PRIMARY SCHOOL 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293CD-B9CE-DC74-CD44-C58B1EE239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SECOND PLACE: CHITEYA PRIMARY SCHOOL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C644A-E09B-C56C-27FF-34489077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199"/>
            <a:ext cx="4571999" cy="5144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E9C65-BA33-B6B0-36E8-73892B3F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2743199"/>
            <a:ext cx="4514850" cy="52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54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F2E8-5E12-68C2-4991-F7AA41F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CHIREDZI SOUTH DONATIONS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BD1FDE-6C9D-D3E5-65DA-C45BE061B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165" y="457201"/>
            <a:ext cx="4572396" cy="352424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27882-3A3F-2D47-8CA0-3DDC92FE5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After the prize giving ceremony, Chiredzi south residents were given donations.</a:t>
            </a:r>
          </a:p>
          <a:p>
            <a:r>
              <a:rPr lang="en-GB" dirty="0"/>
              <a:t>There were a lot of bags with clothes and shoes.</a:t>
            </a:r>
          </a:p>
          <a:p>
            <a:r>
              <a:rPr lang="en-GB" dirty="0"/>
              <a:t>Bags for women and girls' clothes and shoes.</a:t>
            </a:r>
          </a:p>
          <a:p>
            <a:r>
              <a:rPr lang="en-GB" dirty="0"/>
              <a:t>Men and boys' clothes and shoes.</a:t>
            </a:r>
          </a:p>
          <a:p>
            <a:r>
              <a:rPr lang="en-GB" dirty="0"/>
              <a:t>The committee assisted in sharing the clothes which was done on the spot to foster transparency.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59EDF-D47E-9ADA-01D9-03FBD2818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63" y="3295501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0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571F-83C8-E947-93C0-80A4B7F5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7CD75-1E28-75C3-425C-197930154C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Trophies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C30FF-AC13-ADCA-3054-265F902840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107-year old woman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566AC-DFA3-B225-B685-2998A4C4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4" y="2286645"/>
            <a:ext cx="4572396" cy="4104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1CE73-6614-9DF3-95E1-5B13ADE0F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2286646"/>
            <a:ext cx="3830920" cy="41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5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On-screen Show (4:3)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Roboto Black</vt:lpstr>
      <vt:lpstr>Roboto Condensed Light</vt:lpstr>
      <vt:lpstr>Office Theme</vt:lpstr>
      <vt:lpstr>PowerPoint Presentation</vt:lpstr>
      <vt:lpstr>MAIN ACTIVITIES</vt:lpstr>
      <vt:lpstr>Dr OLIVIA GUMBO SPEECH </vt:lpstr>
      <vt:lpstr>Nhodo and Poetry competitions</vt:lpstr>
      <vt:lpstr>COMPETITION 3 (Soccer)</vt:lpstr>
      <vt:lpstr>TREE CLIMBING </vt:lpstr>
      <vt:lpstr>Paralympic trophies </vt:lpstr>
      <vt:lpstr>CHIREDZI SOUTH DONATIONS</vt:lpstr>
      <vt:lpstr>Thank you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SM-A107F</dc:creator>
  <cp:lastModifiedBy>Olivia Gumbo</cp:lastModifiedBy>
  <cp:revision>1</cp:revision>
  <dcterms:created xsi:type="dcterms:W3CDTF">2015-05-10T21:30:45Z</dcterms:created>
  <dcterms:modified xsi:type="dcterms:W3CDTF">2022-08-12T19:27:46Z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15c0bf4-4fcf-490e-a436-5b2e5bba7512_Enabled">
    <vt:lpwstr>true</vt:lpwstr>
  </property>
  <property fmtid="{D5CDD505-2E9C-101B-9397-08002B2CF9AE}" pid="3" name="MSIP_Label_e15c0bf4-4fcf-490e-a436-5b2e5bba7512_SetDate">
    <vt:lpwstr>2022-08-12T18:31:50Z</vt:lpwstr>
  </property>
  <property fmtid="{D5CDD505-2E9C-101B-9397-08002B2CF9AE}" pid="4" name="MSIP_Label_e15c0bf4-4fcf-490e-a436-5b2e5bba7512_Method">
    <vt:lpwstr>Privileged</vt:lpwstr>
  </property>
  <property fmtid="{D5CDD505-2E9C-101B-9397-08002B2CF9AE}" pid="5" name="MSIP_Label_e15c0bf4-4fcf-490e-a436-5b2e5bba7512_Name">
    <vt:lpwstr>NOT PROTECTIVELY MARKED</vt:lpwstr>
  </property>
  <property fmtid="{D5CDD505-2E9C-101B-9397-08002B2CF9AE}" pid="6" name="MSIP_Label_e15c0bf4-4fcf-490e-a436-5b2e5bba7512_SiteId">
    <vt:lpwstr>d3a2d0d3-7cc8-4f52-bbf9-85bd43d94279</vt:lpwstr>
  </property>
  <property fmtid="{D5CDD505-2E9C-101B-9397-08002B2CF9AE}" pid="7" name="MSIP_Label_e15c0bf4-4fcf-490e-a436-5b2e5bba7512_ActionId">
    <vt:lpwstr>e0d9b3dc-ff53-4a64-a345-a67bc0ef64df</vt:lpwstr>
  </property>
  <property fmtid="{D5CDD505-2E9C-101B-9397-08002B2CF9AE}" pid="8" name="MSIP_Label_e15c0bf4-4fcf-490e-a436-5b2e5bba7512_ContentBits">
    <vt:lpwstr>0</vt:lpwstr>
  </property>
</Properties>
</file>